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3"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 Jiménez" initials="AJ" lastIdx="9"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17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05-28T17:02:56.732" idx="3">
    <p:pos x="6248" y="3461"/>
    <p:text>Justo antes de enunciar que es capital de departamento, puedes decir en dónde está ubicada. Es cierto que aparece en el mapa, pero ¿es este, oeste, norte, sur? Una frasesita simple y luego dejas lo de capital y te queda cool! ;)</p:text>
    <p:extLst mod="1">
      <p:ext uri="{C676402C-5697-4E1C-873F-D02D1690AC5C}">
        <p15:threadingInfo xmlns:p15="http://schemas.microsoft.com/office/powerpoint/2012/main" timeZoneBias="30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17" name="16 Marcador de pie de página"/>
          <p:cNvSpPr>
            <a:spLocks noGrp="1"/>
          </p:cNvSpPr>
          <p:nvPr>
            <p:ph type="ftr" sz="quarter" idx="11"/>
          </p:nvPr>
        </p:nvSpPr>
        <p:spPr/>
        <p:txBody>
          <a:bodyPr/>
          <a:lstStyle/>
          <a:p>
            <a:endParaRPr lang="es-CO"/>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AE3899FD-1B95-41A7-BEB7-1F67A83EF49C}" type="slidenum">
              <a:rPr lang="es-CO" smtClean="0"/>
              <a:t>‹Nº›</a:t>
            </a:fld>
            <a:endParaRPr lang="es-CO"/>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5" name="4 Marcador de pie de página"/>
          <p:cNvSpPr>
            <a:spLocks noGrp="1"/>
          </p:cNvSpPr>
          <p:nvPr>
            <p:ph type="ftr" sz="quarter" idx="11"/>
          </p:nvPr>
        </p:nvSpPr>
        <p:spPr>
          <a:xfrm>
            <a:off x="800100" y="6172200"/>
            <a:ext cx="4000500" cy="457200"/>
          </a:xfrm>
        </p:spPr>
        <p:txBody>
          <a:bodyPr/>
          <a:lstStyle/>
          <a:p>
            <a:endParaRPr lang="es-CO"/>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AE3899FD-1B95-41A7-BEB7-1F67A83EF49C}"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E3899FD-1B95-41A7-BEB7-1F67A83EF49C}" type="slidenum">
              <a:rPr lang="es-CO" smtClean="0"/>
              <a:t>‹Nº›</a:t>
            </a:fld>
            <a:endParaRPr lang="es-CO"/>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037788B-D8B6-4B12-80D2-5EA5156CCC63}" type="datetimeFigureOut">
              <a:rPr lang="es-CO" smtClean="0"/>
              <a:t>29/05/2014</a:t>
            </a:fld>
            <a:endParaRPr lang="es-CO"/>
          </a:p>
        </p:txBody>
      </p:sp>
      <p:sp>
        <p:nvSpPr>
          <p:cNvPr id="6" name="5 Marcador de pie de página"/>
          <p:cNvSpPr>
            <a:spLocks noGrp="1"/>
          </p:cNvSpPr>
          <p:nvPr>
            <p:ph type="ftr" sz="quarter" idx="11"/>
          </p:nvPr>
        </p:nvSpPr>
        <p:spPr>
          <a:xfrm>
            <a:off x="914400" y="6172200"/>
            <a:ext cx="3886200" cy="457200"/>
          </a:xfrm>
        </p:spPr>
        <p:txBody>
          <a:bodyPr/>
          <a:lstStyle/>
          <a:p>
            <a:endParaRPr lang="es-CO"/>
          </a:p>
        </p:txBody>
      </p:sp>
      <p:sp>
        <p:nvSpPr>
          <p:cNvPr id="7" name="6 Marcador de número de diapositiva"/>
          <p:cNvSpPr>
            <a:spLocks noGrp="1"/>
          </p:cNvSpPr>
          <p:nvPr>
            <p:ph type="sldNum" sz="quarter" idx="12"/>
          </p:nvPr>
        </p:nvSpPr>
        <p:spPr>
          <a:xfrm>
            <a:off x="146304" y="6208776"/>
            <a:ext cx="457200" cy="457200"/>
          </a:xfrm>
        </p:spPr>
        <p:txBody>
          <a:bodyPr/>
          <a:lstStyle/>
          <a:p>
            <a:fld id="{AE3899FD-1B95-41A7-BEB7-1F67A83EF49C}" type="slidenum">
              <a:rPr lang="es-CO" smtClean="0"/>
              <a:t>‹Nº›</a:t>
            </a:fld>
            <a:endParaRPr lang="es-CO"/>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037788B-D8B6-4B12-80D2-5EA5156CCC63}" type="datetimeFigureOut">
              <a:rPr lang="es-CO" smtClean="0"/>
              <a:t>29/05/2014</a:t>
            </a:fld>
            <a:endParaRPr lang="es-CO"/>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CO"/>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E3899FD-1B95-41A7-BEB7-1F67A83EF49C}"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711152" y="4089648"/>
            <a:ext cx="6400800" cy="1600200"/>
          </a:xfrm>
        </p:spPr>
        <p:txBody>
          <a:bodyPr>
            <a:normAutofit/>
          </a:bodyPr>
          <a:lstStyle/>
          <a:p>
            <a:r>
              <a:rPr lang="es-CO" sz="4400" dirty="0" smtClean="0"/>
              <a:t>NANTES</a:t>
            </a:r>
            <a:endParaRPr lang="es-CO" sz="4400" dirty="0"/>
          </a:p>
        </p:txBody>
      </p:sp>
      <p:sp>
        <p:nvSpPr>
          <p:cNvPr id="2" name="1 Título"/>
          <p:cNvSpPr>
            <a:spLocks noGrp="1"/>
          </p:cNvSpPr>
          <p:nvPr>
            <p:ph type="ctrTitle"/>
          </p:nvPr>
        </p:nvSpPr>
        <p:spPr>
          <a:xfrm>
            <a:off x="457200" y="1505930"/>
            <a:ext cx="6419056" cy="1470025"/>
          </a:xfrm>
        </p:spPr>
        <p:txBody>
          <a:bodyPr/>
          <a:lstStyle/>
          <a:p>
            <a:r>
              <a:rPr lang="es-CO" dirty="0" smtClean="0"/>
              <a:t>FRANCE</a:t>
            </a:r>
            <a:endParaRPr lang="es-CO" dirty="0"/>
          </a:p>
        </p:txBody>
      </p:sp>
      <p:pic>
        <p:nvPicPr>
          <p:cNvPr id="1026" name="Picture 2" descr="http://www.jacarebanguela.com.br/wp-content/uploads/2010/02/COLUNISTA-bandeira-paris-J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7536" y="1484784"/>
            <a:ext cx="3744416" cy="1503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crwflags.com/fotw/images/f/fr-44_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861048"/>
            <a:ext cx="3086100" cy="205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450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139" y="1959734"/>
            <a:ext cx="3764565" cy="31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5004048" y="2204864"/>
            <a:ext cx="3312369" cy="1323439"/>
          </a:xfrm>
          <a:prstGeom prst="rect">
            <a:avLst/>
          </a:prstGeom>
        </p:spPr>
        <p:txBody>
          <a:bodyPr wrap="square">
            <a:spAutoFit/>
          </a:bodyPr>
          <a:lstStyle/>
          <a:p>
            <a:pPr marL="285750" indent="-285750" algn="just">
              <a:buFont typeface="Arial" pitchFamily="34" charset="0"/>
              <a:buChar char="•"/>
            </a:pPr>
            <a:r>
              <a:rPr lang="fr-FR" sz="2000" dirty="0">
                <a:latin typeface="Arial" pitchFamily="34" charset="0"/>
                <a:cs typeface="Arial" pitchFamily="34" charset="0"/>
              </a:rPr>
              <a:t>Nantes est une ville de dans l'ouest </a:t>
            </a:r>
            <a:r>
              <a:rPr lang="fr-FR" sz="2000" dirty="0" smtClean="0">
                <a:latin typeface="Arial" pitchFamily="34" charset="0"/>
                <a:cs typeface="Arial" pitchFamily="34" charset="0"/>
              </a:rPr>
              <a:t> </a:t>
            </a:r>
            <a:r>
              <a:rPr lang="fr-FR" sz="2000" dirty="0">
                <a:latin typeface="Arial" pitchFamily="34" charset="0"/>
                <a:cs typeface="Arial" pitchFamily="34" charset="0"/>
              </a:rPr>
              <a:t>de </a:t>
            </a:r>
            <a:r>
              <a:rPr lang="fr-FR" sz="2000" dirty="0" smtClean="0">
                <a:latin typeface="Arial" pitchFamily="34" charset="0"/>
                <a:cs typeface="Arial" pitchFamily="34" charset="0"/>
              </a:rPr>
              <a:t>France,  </a:t>
            </a:r>
            <a:r>
              <a:rPr lang="fr-FR" sz="2000" dirty="0">
                <a:latin typeface="Arial" pitchFamily="34" charset="0"/>
                <a:cs typeface="Arial" pitchFamily="34" charset="0"/>
              </a:rPr>
              <a:t>c</a:t>
            </a:r>
            <a:r>
              <a:rPr lang="fr-FR" sz="2000" dirty="0" smtClean="0">
                <a:latin typeface="Arial" pitchFamily="34" charset="0"/>
                <a:cs typeface="Arial" pitchFamily="34" charset="0"/>
              </a:rPr>
              <a:t>apitale </a:t>
            </a:r>
            <a:r>
              <a:rPr lang="fr-FR" sz="2000" dirty="0">
                <a:latin typeface="Arial" pitchFamily="34" charset="0"/>
                <a:cs typeface="Arial" pitchFamily="34" charset="0"/>
              </a:rPr>
              <a:t>du département de la </a:t>
            </a:r>
            <a:r>
              <a:rPr lang="fr-FR" sz="2000" dirty="0" smtClean="0">
                <a:latin typeface="Arial" pitchFamily="34" charset="0"/>
                <a:cs typeface="Arial" pitchFamily="34" charset="0"/>
              </a:rPr>
              <a:t>Loire.</a:t>
            </a:r>
            <a:endParaRPr lang="es-CO" sz="2000" dirty="0">
              <a:latin typeface="Arial" pitchFamily="34" charset="0"/>
              <a:cs typeface="Arial" pitchFamily="34" charset="0"/>
            </a:endParaRPr>
          </a:p>
        </p:txBody>
      </p:sp>
      <p:sp>
        <p:nvSpPr>
          <p:cNvPr id="5" name="4 Rectángulo"/>
          <p:cNvSpPr/>
          <p:nvPr/>
        </p:nvSpPr>
        <p:spPr>
          <a:xfrm>
            <a:off x="829139" y="450645"/>
            <a:ext cx="5512086" cy="923330"/>
          </a:xfrm>
          <a:prstGeom prst="rect">
            <a:avLst/>
          </a:prstGeom>
          <a:noFill/>
        </p:spPr>
        <p:txBody>
          <a:bodyPr wrap="none" lIns="91440" tIns="45720" rIns="91440" bIns="45720">
            <a:spAutoFit/>
          </a:bodyPr>
          <a:lstStyle/>
          <a:p>
            <a:pPr algn="ctr"/>
            <a:r>
              <a:rPr lang="es-CO"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LOCALISATION </a:t>
            </a:r>
            <a:endParaRPr lang="es-CO"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177950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nantes.fr/files/live/sites/nantesfr/files/Images/01-ANEPA/Les-grands-dossiers/parcs-jardins/parc-jardin-1-13-758-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924" y="1405391"/>
            <a:ext cx="4851737" cy="2304256"/>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5123412" y="1953056"/>
            <a:ext cx="3773681" cy="923330"/>
          </a:xfrm>
          <a:prstGeom prst="rect">
            <a:avLst/>
          </a:prstGeom>
          <a:noFill/>
        </p:spPr>
        <p:txBody>
          <a:bodyPr wrap="square" rtlCol="0">
            <a:spAutoFit/>
          </a:bodyPr>
          <a:lstStyle/>
          <a:p>
            <a:pPr marL="285750" indent="-285750">
              <a:buFont typeface="Arial" pitchFamily="34" charset="0"/>
              <a:buChar char="•"/>
            </a:pPr>
            <a:r>
              <a:rPr lang="es-CO" dirty="0" smtClean="0"/>
              <a:t>VOUS POUVEZ VISITE LE </a:t>
            </a:r>
          </a:p>
          <a:p>
            <a:r>
              <a:rPr lang="es-CO" dirty="0" smtClean="0"/>
              <a:t>‘’PARC </a:t>
            </a:r>
            <a:r>
              <a:rPr lang="es-CO" dirty="0" smtClean="0"/>
              <a:t> </a:t>
            </a:r>
            <a:r>
              <a:rPr lang="es-CO" dirty="0" smtClean="0"/>
              <a:t>DE </a:t>
            </a:r>
            <a:r>
              <a:rPr lang="es-CO" dirty="0" smtClean="0"/>
              <a:t>PROCÉ</a:t>
            </a:r>
            <a:r>
              <a:rPr lang="es-CO" dirty="0" smtClean="0"/>
              <a:t>’’ AVEC </a:t>
            </a:r>
            <a:r>
              <a:rPr lang="es-CO" dirty="0" smtClean="0"/>
              <a:t>VOTRE FAMILLE</a:t>
            </a:r>
            <a:r>
              <a:rPr lang="es-CO" dirty="0" smtClean="0"/>
              <a:t>.</a:t>
            </a:r>
            <a:endParaRPr lang="es-CO" dirty="0"/>
          </a:p>
        </p:txBody>
      </p:sp>
      <p:pic>
        <p:nvPicPr>
          <p:cNvPr id="3076" name="Picture 4" descr="http://media-cdn.tripadvisor.com/media/photo-s/03/ba/ee/d0/musee-jules-verne-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8661" y="3712893"/>
            <a:ext cx="3888432" cy="3004697"/>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30458" y="4365103"/>
            <a:ext cx="4796943" cy="646331"/>
          </a:xfrm>
          <a:prstGeom prst="rect">
            <a:avLst/>
          </a:prstGeom>
          <a:noFill/>
        </p:spPr>
        <p:txBody>
          <a:bodyPr wrap="square" rtlCol="0">
            <a:spAutoFit/>
          </a:bodyPr>
          <a:lstStyle/>
          <a:p>
            <a:pPr marL="285750" indent="-285750">
              <a:buFont typeface="Arial" panose="020B0604020202020204" pitchFamily="34" charset="0"/>
              <a:buChar char="•"/>
            </a:pPr>
            <a:r>
              <a:rPr lang="fr-FR" dirty="0"/>
              <a:t>VOUS POUVEZ VISITE LE </a:t>
            </a:r>
            <a:r>
              <a:rPr lang="fr-FR" dirty="0" smtClean="0"/>
              <a:t>MUSÉE </a:t>
            </a:r>
            <a:r>
              <a:rPr lang="fr-FR" dirty="0" smtClean="0"/>
              <a:t>‘’JULES </a:t>
            </a:r>
            <a:r>
              <a:rPr lang="fr-FR" dirty="0" smtClean="0"/>
              <a:t>VERNE </a:t>
            </a:r>
            <a:r>
              <a:rPr lang="fr-FR" dirty="0" smtClean="0"/>
              <a:t>‘’ AVEC  AMIS </a:t>
            </a:r>
            <a:r>
              <a:rPr lang="fr-FR" dirty="0" smtClean="0"/>
              <a:t>DE </a:t>
            </a:r>
            <a:r>
              <a:rPr lang="fr-FR" dirty="0" smtClean="0"/>
              <a:t>CLASSE.</a:t>
            </a:r>
            <a:endParaRPr lang="es-CO" dirty="0"/>
          </a:p>
        </p:txBody>
      </p:sp>
      <p:sp>
        <p:nvSpPr>
          <p:cNvPr id="6" name="5 Rectángulo"/>
          <p:cNvSpPr/>
          <p:nvPr/>
        </p:nvSpPr>
        <p:spPr>
          <a:xfrm>
            <a:off x="1043608" y="404664"/>
            <a:ext cx="3783793" cy="923330"/>
          </a:xfrm>
          <a:prstGeom prst="rect">
            <a:avLst/>
          </a:prstGeom>
          <a:noFill/>
        </p:spPr>
        <p:txBody>
          <a:bodyPr wrap="none" lIns="91440" tIns="45720" rIns="91440" bIns="45720">
            <a:spAutoFit/>
          </a:bodyPr>
          <a:lstStyle/>
          <a:p>
            <a:pPr algn="ctr"/>
            <a:r>
              <a:rPr lang="es-CO"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ACTIVITÉS</a:t>
            </a:r>
            <a:endParaRPr lang="es-CO"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462534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7772400" cy="1143000"/>
          </a:xfrm>
        </p:spPr>
        <p:txBody>
          <a:bodyPr>
            <a:normAutofit fontScale="90000"/>
          </a:bodyPr>
          <a:lstStyle/>
          <a:p>
            <a:r>
              <a:rPr lang="es-CO" dirty="0" smtClean="0"/>
              <a:t/>
            </a:r>
            <a:br>
              <a:rPr lang="es-CO" dirty="0" smtClean="0"/>
            </a:br>
            <a:r>
              <a:rPr lang="fr-FR" sz="2200" dirty="0"/>
              <a:t>N</a:t>
            </a:r>
            <a:r>
              <a:rPr lang="fr-FR" sz="2200" dirty="0" smtClean="0"/>
              <a:t>antes </a:t>
            </a:r>
            <a:r>
              <a:rPr lang="fr-FR" sz="2200" dirty="0"/>
              <a:t>c'est intéressant, parce qu' il  a de grands endroits á visiter.</a:t>
            </a:r>
            <a:endParaRPr lang="es-CO" sz="22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049" y="1859312"/>
            <a:ext cx="3311493" cy="2171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4066816" y="2621883"/>
            <a:ext cx="1706429"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es-CO" b="1" dirty="0" smtClean="0">
                <a:latin typeface="Arial" pitchFamily="34" charset="0"/>
                <a:cs typeface="Arial" pitchFamily="34" charset="0"/>
              </a:rPr>
              <a:t>STADE DE LA</a:t>
            </a:r>
          </a:p>
          <a:p>
            <a:r>
              <a:rPr lang="es-CO" b="1" dirty="0" smtClean="0">
                <a:latin typeface="Arial" pitchFamily="34" charset="0"/>
                <a:cs typeface="Arial" pitchFamily="34" charset="0"/>
              </a:rPr>
              <a:t> BEAUJOIRE</a:t>
            </a:r>
            <a:endParaRPr lang="es-CO" b="1" dirty="0">
              <a:latin typeface="Arial" pitchFamily="34" charset="0"/>
              <a:cs typeface="Arial" pitchFamily="34" charset="0"/>
            </a:endParaRPr>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9124" y="1778244"/>
            <a:ext cx="3003388" cy="225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Rectángulo"/>
          <p:cNvSpPr/>
          <p:nvPr/>
        </p:nvSpPr>
        <p:spPr>
          <a:xfrm>
            <a:off x="3771575" y="3713464"/>
            <a:ext cx="2296909"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b="1" dirty="0" smtClean="0">
                <a:latin typeface="Arial" pitchFamily="34" charset="0"/>
                <a:cs typeface="Arial" pitchFamily="34" charset="0"/>
              </a:rPr>
              <a:t>CATHÉDRALE DE SAINT- PIERRE </a:t>
            </a:r>
          </a:p>
          <a:p>
            <a:r>
              <a:rPr lang="es-CO" b="1" dirty="0" smtClean="0">
                <a:latin typeface="Arial" pitchFamily="34" charset="0"/>
                <a:cs typeface="Arial" pitchFamily="34" charset="0"/>
              </a:rPr>
              <a:t>ET SAINT–PAUL</a:t>
            </a:r>
            <a:endParaRPr lang="es-CO" b="1" dirty="0">
              <a:latin typeface="Arial" pitchFamily="34" charset="0"/>
              <a:cs typeface="Arial" pitchFamily="34" charset="0"/>
            </a:endParaRPr>
          </a:p>
        </p:txBody>
      </p:sp>
      <p:pic>
        <p:nvPicPr>
          <p:cNvPr id="3083"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49" y="4407334"/>
            <a:ext cx="3031407" cy="2270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4066816" y="4902692"/>
            <a:ext cx="1693733"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es-CO" b="1" i="1" dirty="0" smtClean="0">
                <a:latin typeface="Arial" pitchFamily="34" charset="0"/>
                <a:cs typeface="Arial" pitchFamily="34" charset="0"/>
              </a:rPr>
              <a:t>MUSÉE DES </a:t>
            </a:r>
          </a:p>
          <a:p>
            <a:r>
              <a:rPr lang="es-CO" b="1" dirty="0" smtClean="0">
                <a:latin typeface="Arial" pitchFamily="34" charset="0"/>
                <a:cs typeface="Arial" pitchFamily="34" charset="0"/>
              </a:rPr>
              <a:t>BEAUX-ARTS</a:t>
            </a:r>
            <a:endParaRPr lang="es-CO" dirty="0">
              <a:latin typeface="Arial" pitchFamily="34" charset="0"/>
              <a:cs typeface="Arial" pitchFamily="34" charset="0"/>
            </a:endParaRPr>
          </a:p>
        </p:txBody>
      </p:sp>
      <p:pic>
        <p:nvPicPr>
          <p:cNvPr id="14" name="Picture 2" descr="https://encrypted-tbn1.gstatic.com/images?q=tbn:ANd9GcT74Z7uGfxcqlGuPnWf6NNHJ3tNLiXpRLmVQpmN1OuL65J8B-s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8854" y="4175129"/>
            <a:ext cx="1874710" cy="2502835"/>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922373" y="5815947"/>
            <a:ext cx="2121093" cy="64633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s-CO" b="1" dirty="0" smtClean="0">
                <a:latin typeface="Arial" pitchFamily="34" charset="0"/>
                <a:cs typeface="Arial" pitchFamily="34" charset="0"/>
              </a:rPr>
              <a:t>L’ÉGLISE DE </a:t>
            </a:r>
          </a:p>
          <a:p>
            <a:r>
              <a:rPr lang="es-CO" b="1" dirty="0" smtClean="0">
                <a:latin typeface="Arial" pitchFamily="34" charset="0"/>
                <a:cs typeface="Arial" pitchFamily="34" charset="0"/>
              </a:rPr>
              <a:t>SAINT CLÉMENT </a:t>
            </a:r>
            <a:endParaRPr lang="es-CO" b="1" dirty="0">
              <a:latin typeface="Arial" pitchFamily="34" charset="0"/>
              <a:cs typeface="Arial" pitchFamily="34" charset="0"/>
            </a:endParaRPr>
          </a:p>
        </p:txBody>
      </p:sp>
      <p:sp>
        <p:nvSpPr>
          <p:cNvPr id="4" name="3 Rectángulo"/>
          <p:cNvSpPr/>
          <p:nvPr/>
        </p:nvSpPr>
        <p:spPr>
          <a:xfrm>
            <a:off x="467544" y="188640"/>
            <a:ext cx="7561430" cy="923330"/>
          </a:xfrm>
          <a:prstGeom prst="rect">
            <a:avLst/>
          </a:prstGeom>
          <a:noFill/>
        </p:spPr>
        <p:txBody>
          <a:bodyPr wrap="none" lIns="91440" tIns="45720" rIns="91440" bIns="45720">
            <a:spAutoFit/>
          </a:bodyPr>
          <a:lstStyle/>
          <a:p>
            <a:pPr algn="ctr"/>
            <a:r>
              <a:rPr lang="es-CO"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LIEUX </a:t>
            </a:r>
            <a:r>
              <a:rPr lang="es-CO"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TOURISTIQUES</a:t>
            </a:r>
            <a:endParaRPr lang="es-CO"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531080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55576" y="476672"/>
            <a:ext cx="6407523" cy="923330"/>
          </a:xfrm>
          <a:prstGeom prst="rect">
            <a:avLst/>
          </a:prstGeom>
          <a:noFill/>
        </p:spPr>
        <p:txBody>
          <a:bodyPr wrap="none" lIns="91440" tIns="45720" rIns="91440" bIns="45720">
            <a:spAutoFit/>
          </a:bodyPr>
          <a:lstStyle/>
          <a:p>
            <a:pPr algn="ctr"/>
            <a:r>
              <a:rPr lang="es-E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VIE ÉTUDIANTILE </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5 CuadroTexto"/>
          <p:cNvSpPr txBox="1"/>
          <p:nvPr/>
        </p:nvSpPr>
        <p:spPr>
          <a:xfrm>
            <a:off x="899592" y="2623810"/>
            <a:ext cx="7867102" cy="1661993"/>
          </a:xfrm>
          <a:prstGeom prst="rect">
            <a:avLst/>
          </a:prstGeom>
          <a:noFill/>
        </p:spPr>
        <p:txBody>
          <a:bodyPr wrap="square" rtlCol="0">
            <a:spAutoFit/>
          </a:bodyPr>
          <a:lstStyle/>
          <a:p>
            <a:pPr marL="285750" indent="-285750">
              <a:buFont typeface="Arial" pitchFamily="34" charset="0"/>
              <a:buChar char="•"/>
            </a:pPr>
            <a:r>
              <a:rPr lang="fr-FR" sz="2800" dirty="0"/>
              <a:t>les étudiants </a:t>
            </a:r>
            <a:r>
              <a:rPr lang="fr-FR" sz="2800" dirty="0" smtClean="0"/>
              <a:t>adorent </a:t>
            </a:r>
            <a:r>
              <a:rPr lang="fr-FR" sz="2800" dirty="0"/>
              <a:t>la bonne </a:t>
            </a:r>
            <a:r>
              <a:rPr lang="fr-FR" sz="2800" dirty="0" smtClean="0"/>
              <a:t>culture </a:t>
            </a:r>
            <a:r>
              <a:rPr lang="fr-FR" sz="2800" dirty="0"/>
              <a:t>et </a:t>
            </a:r>
            <a:r>
              <a:rPr lang="fr-FR" sz="2800" dirty="0" smtClean="0"/>
              <a:t>la </a:t>
            </a:r>
            <a:r>
              <a:rPr lang="fr-FR" sz="2800" dirty="0"/>
              <a:t>opéra.</a:t>
            </a:r>
          </a:p>
          <a:p>
            <a:pPr marL="285750" indent="-285750">
              <a:buFont typeface="Arial" pitchFamily="34" charset="0"/>
              <a:buChar char="•"/>
            </a:pPr>
            <a:r>
              <a:rPr lang="fr-FR" sz="2800" dirty="0"/>
              <a:t>Nantes c'est une ville </a:t>
            </a:r>
            <a:r>
              <a:rPr lang="fr-FR" sz="2800" dirty="0" smtClean="0"/>
              <a:t>très culturelle </a:t>
            </a:r>
            <a:r>
              <a:rPr lang="fr-FR" sz="2800" dirty="0"/>
              <a:t>et les personnes aiment á étudier dans ce lieu.</a:t>
            </a:r>
            <a:endParaRPr lang="fr-FR" sz="2800" dirty="0"/>
          </a:p>
          <a:p>
            <a:pPr marL="285750" indent="-285750">
              <a:buFont typeface="Arial" pitchFamily="34" charset="0"/>
              <a:buChar char="•"/>
            </a:pPr>
            <a:endParaRPr lang="es-CO" dirty="0"/>
          </a:p>
        </p:txBody>
      </p:sp>
    </p:spTree>
    <p:extLst>
      <p:ext uri="{BB962C8B-B14F-4D97-AF65-F5344CB8AC3E}">
        <p14:creationId xmlns:p14="http://schemas.microsoft.com/office/powerpoint/2010/main" val="33270248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629</TotalTime>
  <Words>96</Words>
  <Application>Microsoft Office PowerPoint</Application>
  <PresentationFormat>Presentación en pantalla (4:3)</PresentationFormat>
  <Paragraphs>21</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Equidad</vt:lpstr>
      <vt:lpstr>FRANCE</vt:lpstr>
      <vt:lpstr>Presentación de PowerPoint</vt:lpstr>
      <vt:lpstr>Presentación de PowerPoint</vt:lpstr>
      <vt:lpstr> Nantes c'est intéressant, parce qu' il  a de grands endroits á visiter.</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FRANCE</dc:title>
  <dc:creator>UA</dc:creator>
  <cp:lastModifiedBy>Usuario</cp:lastModifiedBy>
  <cp:revision>34</cp:revision>
  <dcterms:created xsi:type="dcterms:W3CDTF">2014-05-09T05:34:12Z</dcterms:created>
  <dcterms:modified xsi:type="dcterms:W3CDTF">2014-05-29T22:57:37Z</dcterms:modified>
</cp:coreProperties>
</file>