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4013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2335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955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420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335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8236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346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976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2057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547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508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A8B85-639F-43B4-BFB4-E781134E6811}" type="datetimeFigureOut">
              <a:rPr lang="en-AU" smtClean="0"/>
              <a:t>18/06/2015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E41D7-1364-47DD-9179-24B038DB2BF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583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google.com.au/url?sa=i&amp;rct=j&amp;q=&amp;esrc=s&amp;frm=1&amp;source=images&amp;cd=&amp;cad=rja&amp;uact=8&amp;ved=0CAcQjRw&amp;url=http://giphy.com/gifs/thegifys-5xaOcLSLFJiDb6lVMWI&amp;ei=oGOCVbixJ-PUmAXBhoDIBA&amp;bvm=bv.96041959,d.dGc&amp;psig=AFQjCNHk7UcrIszH4sSiDAzN8WL7lN5lhg&amp;ust=143469493363179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s://www.google.com.au/url?sa=i&amp;rct=j&amp;q=&amp;esrc=s&amp;frm=1&amp;source=images&amp;cd=&amp;cad=rja&amp;uact=8&amp;ved=0CAcQjRw&amp;url=https://scratch.mit.edu/users/MINECRAFTnet/&amp;ei=uGSCVe77AoPWmAXow434Cg&amp;bvm=bv.96041959,d.dGc&amp;psig=AFQjCNHyU91ua04Znwfkn7Y5fU_rg1QO3w&amp;ust=1434695218451050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rc_mi" descr="http://media.giphy.com/media/5xaOcLSLFJiDb6lVMWI/giphy.gif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920880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507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rc_mi" descr="https://cdn2.scratch.mit.edu/get_image/user/4894632_60x60.png?v=1417276254.0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692696"/>
            <a:ext cx="4392488" cy="4184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836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Perth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 Alps</dc:creator>
  <cp:lastModifiedBy>Lily Alps</cp:lastModifiedBy>
  <cp:revision>1</cp:revision>
  <dcterms:created xsi:type="dcterms:W3CDTF">2015-06-18T06:28:23Z</dcterms:created>
  <dcterms:modified xsi:type="dcterms:W3CDTF">2015-06-18T06:31:05Z</dcterms:modified>
</cp:coreProperties>
</file>